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0" r:id="rId2"/>
    <p:sldId id="279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03702-21C3-4151-A210-A87DE00F2299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2EDE1-6CCB-48D6-944B-BDD3CDE76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62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5FAC8-85E8-4C16-B802-598145275544}" type="datetimeFigureOut">
              <a:rPr lang="en-GB" smtClean="0"/>
              <a:t>09/01/2015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714"/>
            <a:ext cx="5438775" cy="4466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44C82-BBBF-4D93-984E-74376DE2A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80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1200" b="1" dirty="0" smtClean="0">
                <a:solidFill>
                  <a:srgbClr val="FF0000"/>
                </a:solidFill>
              </a:rPr>
              <a:t>Imprecise time: </a:t>
            </a:r>
            <a:r>
              <a:rPr lang="en-GB" sz="1200" b="1" i="1" dirty="0" smtClean="0"/>
              <a:t>….Last week….At the end of the afternoon…..</a:t>
            </a:r>
          </a:p>
          <a:p>
            <a:pPr eaLnBrk="1" hangingPunct="1"/>
            <a:endParaRPr lang="en-GB" sz="1200" i="1" dirty="0" smtClean="0"/>
          </a:p>
          <a:p>
            <a:pPr eaLnBrk="1" hangingPunct="1"/>
            <a:endParaRPr lang="en-GB" sz="1200" i="1" dirty="0" smtClean="0"/>
          </a:p>
          <a:p>
            <a:pPr eaLnBrk="1" hangingPunct="1"/>
            <a:r>
              <a:rPr lang="en-GB" sz="1200" b="1" dirty="0" smtClean="0">
                <a:solidFill>
                  <a:srgbClr val="FF0000"/>
                </a:solidFill>
              </a:rPr>
              <a:t> Specific point of time – now</a:t>
            </a:r>
            <a:r>
              <a:rPr lang="en-GB" sz="1200" b="1" baseline="0" dirty="0" smtClean="0">
                <a:solidFill>
                  <a:srgbClr val="FF0000"/>
                </a:solidFill>
              </a:rPr>
              <a:t> the penguin who he had been observing for a month had vanished</a:t>
            </a:r>
            <a:endParaRPr lang="en-GB" sz="12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GB" sz="1200" b="1" dirty="0" smtClean="0">
                <a:solidFill>
                  <a:srgbClr val="FF0000"/>
                </a:solidFill>
              </a:rPr>
              <a:t>Duration of time: for</a:t>
            </a:r>
            <a:r>
              <a:rPr lang="en-GB" sz="1200" b="1" baseline="0" dirty="0" smtClean="0">
                <a:solidFill>
                  <a:srgbClr val="FF0000"/>
                </a:solidFill>
              </a:rPr>
              <a:t> hours and hours/days and days, Mr Martin had been searching</a:t>
            </a:r>
            <a:r>
              <a:rPr lang="en-GB" sz="1200" b="1" i="1" dirty="0" smtClean="0"/>
              <a:t>….</a:t>
            </a:r>
          </a:p>
          <a:p>
            <a:pPr eaLnBrk="1" hangingPunct="1"/>
            <a:endParaRPr lang="en-GB" sz="1200" i="1" dirty="0" smtClean="0"/>
          </a:p>
          <a:p>
            <a:pPr eaLnBrk="1" hangingPunct="1"/>
            <a:r>
              <a:rPr lang="en-GB" sz="1200" b="1" dirty="0" smtClean="0">
                <a:solidFill>
                  <a:srgbClr val="FF0000"/>
                </a:solidFill>
              </a:rPr>
              <a:t>Relative time: </a:t>
            </a:r>
            <a:r>
              <a:rPr lang="en-GB" sz="1200" b="1" i="1" dirty="0" smtClean="0"/>
              <a:t>Half an hour later 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4C82-BBBF-4D93-984E-74376DE2AD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solidFill>
                  <a:srgbClr val="FF0000"/>
                </a:solidFill>
              </a:rPr>
              <a:t>Imprecise time: </a:t>
            </a:r>
            <a:r>
              <a:rPr lang="en-GB" sz="1200" b="1" i="1" dirty="0" smtClean="0"/>
              <a:t>….Last week….At the end of the afternoon…..</a:t>
            </a:r>
          </a:p>
          <a:p>
            <a:r>
              <a:rPr lang="en-US" dirty="0" smtClean="0"/>
              <a:t>Moments later</a:t>
            </a:r>
            <a:r>
              <a:rPr lang="en-US" baseline="0" dirty="0" smtClean="0"/>
              <a:t> relative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4C82-BBBF-4D93-984E-74376DE2AD5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6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2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9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40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8160E-1063-CF4F-AA12-E739BDC95E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4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9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2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8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8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5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9E46-7ED1-B144-A935-371DCC46CC4D}" type="datetimeFigureOut">
              <a:rPr lang="en-US" smtClean="0"/>
              <a:t>09/01/2015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0125A-0B15-8B40-9F7A-DBF5E0842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5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1605478"/>
              </p:ext>
            </p:extLst>
          </p:nvPr>
        </p:nvGraphicFramePr>
        <p:xfrm>
          <a:off x="457200" y="1417638"/>
          <a:ext cx="8229601" cy="7832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453"/>
                <a:gridCol w="1689453"/>
                <a:gridCol w="1689453"/>
                <a:gridCol w="1689453"/>
                <a:gridCol w="1471789"/>
              </a:tblGrid>
              <a:tr h="379690">
                <a:tc>
                  <a:txBody>
                    <a:bodyPr/>
                    <a:lstStyle/>
                    <a:p>
                      <a:r>
                        <a:rPr lang="en-US" dirty="0" smtClean="0"/>
                        <a:t>When?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Who?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 what?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 What?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Where?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233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week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hours and hours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days and 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emperor penguin who he had been observing for a month</a:t>
                      </a: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Martin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had vanished</a:t>
                      </a:r>
                    </a:p>
                    <a:p>
                      <a:r>
                        <a:rPr lang="en-US" dirty="0" smtClean="0"/>
                        <a:t>had disappeared</a:t>
                      </a:r>
                    </a:p>
                    <a:p>
                      <a:r>
                        <a:rPr lang="en-US" dirty="0" smtClean="0"/>
                        <a:t>had melted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had been searching for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 penguin</a:t>
                      </a:r>
                    </a:p>
                    <a:p>
                      <a:r>
                        <a:rPr lang="en-US" dirty="0" smtClean="0"/>
                        <a:t>the creature</a:t>
                      </a:r>
                    </a:p>
                    <a:p>
                      <a:r>
                        <a:rPr lang="en-US" dirty="0" smtClean="0"/>
                        <a:t>him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into the snow and ice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Into the icy wastes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Into thin air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200" y="584527"/>
            <a:ext cx="82296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Adverbs of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427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46255169"/>
              </p:ext>
            </p:extLst>
          </p:nvPr>
        </p:nvGraphicFramePr>
        <p:xfrm>
          <a:off x="312929" y="0"/>
          <a:ext cx="8651595" cy="7058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084"/>
                <a:gridCol w="1776084"/>
                <a:gridCol w="1776084"/>
                <a:gridCol w="1776084"/>
                <a:gridCol w="1547259"/>
              </a:tblGrid>
              <a:tr h="381546">
                <a:tc>
                  <a:txBody>
                    <a:bodyPr/>
                    <a:lstStyle/>
                    <a:p>
                      <a:r>
                        <a:rPr lang="en-US" dirty="0" smtClean="0"/>
                        <a:t>When?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 what?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 What?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06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 the end of the afternoon,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 the end of the evening,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Moments later,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Minutes later,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Seconds later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Martin</a:t>
                      </a: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spotted</a:t>
                      </a:r>
                    </a:p>
                    <a:p>
                      <a:r>
                        <a:rPr lang="en-US" dirty="0" smtClean="0"/>
                        <a:t>noticed</a:t>
                      </a:r>
                    </a:p>
                    <a:p>
                      <a:r>
                        <a:rPr lang="en-US" dirty="0" smtClean="0"/>
                        <a:t>observed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followed</a:t>
                      </a:r>
                    </a:p>
                    <a:p>
                      <a:r>
                        <a:rPr lang="en-US" dirty="0" smtClean="0"/>
                        <a:t>chased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penguin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near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 ice cave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inside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774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210</Words>
  <Application>Microsoft Macintosh PowerPoint</Application>
  <PresentationFormat>On-screen Show (4:3)</PresentationFormat>
  <Paragraphs>134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Adverbs of Time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 Cobley</dc:creator>
  <cp:lastModifiedBy>Dee Cobley</cp:lastModifiedBy>
  <cp:revision>58</cp:revision>
  <cp:lastPrinted>2014-12-01T16:43:05Z</cp:lastPrinted>
  <dcterms:created xsi:type="dcterms:W3CDTF">2014-11-26T22:12:17Z</dcterms:created>
  <dcterms:modified xsi:type="dcterms:W3CDTF">2015-01-09T13:54:20Z</dcterms:modified>
</cp:coreProperties>
</file>